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9" r:id="rId3"/>
    <p:sldId id="257" r:id="rId4"/>
    <p:sldId id="277" r:id="rId5"/>
    <p:sldId id="295" r:id="rId6"/>
    <p:sldId id="260" r:id="rId7"/>
    <p:sldId id="265" r:id="rId8"/>
    <p:sldId id="266" r:id="rId9"/>
    <p:sldId id="268" r:id="rId10"/>
    <p:sldId id="269" r:id="rId11"/>
    <p:sldId id="283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1" r:id="rId21"/>
    <p:sldId id="292" r:id="rId22"/>
    <p:sldId id="293" r:id="rId23"/>
    <p:sldId id="261" r:id="rId24"/>
    <p:sldId id="262" r:id="rId25"/>
    <p:sldId id="258" r:id="rId26"/>
    <p:sldId id="278" r:id="rId27"/>
    <p:sldId id="279" r:id="rId28"/>
    <p:sldId id="280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109" d="100"/>
          <a:sy n="109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51A33-BC09-4F62-9D06-F917A638EF65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C15D-754B-4D25-927A-4FFEA8F94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C15D-754B-4D25-927A-4FFEA8F94FE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67DBF3-C473-4F93-AD2B-F10D56EAA3E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D15D89-47D1-47A3-9904-DA83D713D6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Пожарная безопасность объектов транспорта (СТО, автосервис и т.п.)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71876"/>
            <a:ext cx="7854696" cy="14092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Работники  допускаются к работе на объекте  только  после   прохождения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обучения мерам пожарной безопасности.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Обучение  лиц  мерам  пожарной  безопасности  осуществляется   путем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проведения     противопожарного     инструктажа     и     прохождения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пожарно-технического минимума.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Порядок  и  сроки  проведения   противопожарного       инструктажа и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прохождения  пожарно-технического  минимума  определяются   руководителем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организации.  Обучение  мерам  пожарной  безопасности    осуществляется в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соответствии с нормативными документами по пожарной безопасности.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Руководитель  организации  назначает  лицо,      ответственное за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пожарную  безопасность,  которое  обеспечивает  соблюдение     требований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пожарной безопасности на объекте.  </a:t>
            </a:r>
          </a:p>
          <a:p>
            <a:pPr marL="0" indent="182563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складских, производственных, административных и   общественных помещениях, местах открытого хранения  веществ  и  материалов,  а   также размещения   технологических   установок   должны быть вывешены таблички с номером  телефона  для  вызова   пожарной охраны. 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Для   хранения (стоянки) транспорта в  количестве  более  25 единиц,    расположенных на объекте должен быть  разработан план расстановки транспортных средств с описанием очередности  и  порядка   их эвакуации при пожаре, а также оснащение указанных помещений  и   площадок открытого хранения транспортных средств (кроме индивидуальных) буксирными тросами и штангами из расчета 1 трос (штанга) на 10 единиц техники.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помещениях, под навесами и на открытых площадках для хранения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(стоянки) транспорта запрещается: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а) устанавливать транспортные средства  в  количестве,   превышающем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предусмотренное в проектной документации на данный объект, нарушать план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расстановки, уменьшать расстояние между автомобилями;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б) загромождать выездные ворота и проезды;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в) производить  кузнечные,  термические,  сварочные,      малярные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деревообделочные работы,  а  также  промывку  деталей  с   использованием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легковоспламеняющихся и горючих жидкостей;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г) оставлять транспортные средства с открытыми горловинами топливных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баков, а также при наличии утечки топлива и масла;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заправлять горючим и сливать из транспортных средств топливо;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е) хранить тару из-под горючего, а также горючее и масла;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ж) подзаряжать  аккумуляторы   непосредственно   на     транспортных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подогревать двигатели открытым огнем (костры,  факелы,   паяльные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лампы), пользоваться открытыми источниками огня для освещения;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и) устанавливать  транспортные   средства,       предназначенные для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перевозки легковоспламеняющихся и горючих  жидкостей,  а  также   горючих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газов.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35719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территории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78687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sz="1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Прилегающая к объекту территория должна  быть своевременно очищена от горючих отходов, мусора, тары, опавших листьев и сухой травы.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Не допускается сжигать отходы  и  тару  в  местах,    находящихся 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расстоянии менее 50 метров от объектов.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объектах запрещается: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а) хранить и применять на чердаках, в подвалах и  цокольных   этажах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легковоспламеняющиеся и горючие жидкости,  порох,  взрывчатые   вещества,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пиротехнические изделия, баллоны с горючими газами, товары в аэрозольной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упаковке, целлулоид и другие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пожаровзрывоопасные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вещества  и   материалы,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кроме случаев, предусмотренных иными нормативными документами по пожарной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б) использовать чердаки, технические этажи, вентиляционные камеры и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технические помещения для организации производственных   участков,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мастерских, а также для хранения продукции, оборудования, мебели и других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в) размещать в лифтовых холлах кладовые, киоски,  ларьки  и   другие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подобные строения;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г) устраивать в подвалах и цокольных  этажах  мастерские,  а   также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размещать иные хозяйственные помещения, если нет самостоятельного выхода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выход из них не  изолирован  противопожарными  преградами  от   общих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лестничных клеток;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снимать   предусмотренные   проектной   документацией    двери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эвакуационных выходов из поэтажных коридоров, холлов, фойе,  тамбуров   и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лестничных клеток, другие двери, препятствующие распространению   опасных</a:t>
            </a:r>
            <a:r>
              <a:rPr lang="en-US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факторов пожара на путях эвакуации;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967434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е) производить изменение объемно-планировочных решений и размещение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инженерных  коммуникаций   и   оборудования,   в       результате которых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ограничивается доступ к огнетушителям, пожарным кранам и другим системам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обеспечения  пожарной  безопасности  или  уменьшается   зона     действия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автоматических систем противопожарной  защиты  (автоматической   пожарной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сигнализации,  стационарной  автоматической  установки     пожаротушения,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</a:t>
            </a:r>
            <a:r>
              <a:rPr lang="ru-RU" sz="2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дымоудаления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оповещения и управления эвакуацией);</a:t>
            </a:r>
            <a:endParaRPr lang="en-US" sz="21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ж) загромождать мебелью, оборудованием и другими предметами   двери,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люки на балконах и лоджиях,  переходы  в  смежные  секции  и    выходы на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наружные эвакуационные лестницы,  демонтировать  </a:t>
            </a:r>
            <a:r>
              <a:rPr lang="ru-RU" sz="2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межбалконные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лестницы,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заваривать и загромождать люки на балконах и лоджиях квартир;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1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проводить уборку помещений и стирку одежды с применением бензина,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керосина и других легковоспламеняющихся и  горючих  жидкостей,  а   также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производить отогревание  замерзших  труб  паяльными  лампами  и   другими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способами с применением открытого огня;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и) остеклять балконы, лоджии и  галереи,  ведущие  к   незадымляемым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лестничным клеткам;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к) устраивать в лестничных клетках и поэтажных коридорах кладовые и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подсобные помещения, а также хранить под лестничными маршами и на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лестничных площадках вещи, мебель и другие горючие материалы;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л) устраивать в  производственных  и  складских  помещениях   зданий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(кроме зданий V степени  огнестойкости)  антресоли,  конторки  и   другие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встроенные помещения из горючих материалов и листового металла;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м) устанавливать в лестничных клетках внешние блоки кондиционеров.</a:t>
            </a:r>
            <a:r>
              <a:rPr lang="en-US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Запрещается пользоваться  неисправными  газовыми    приборами, а также устанавливать (размещать)  мебель  и  другие  горючие    предметы и материалы на расстоянии менее 0,2 метра от бытовых газовых  приборов   по горизонтали и менее 0,7 метра - по вертикали  (при  нависании   указанных предметов и материалов над бытовыми газовыми приборами).  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эксплуатации систем вентиляции и кондиционирования   воздуха запрещается: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а) оставлять двери вентиляционных камер открытыми;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б) закрывать вытяжные каналы, отверстия и решетки;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в) подключать к воздуховодам газовые отопительные приборы;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г) выжигать скопившиеся в воздуховодах жировые  отложения,  пыль  и другие горючие вещества.   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    дверях помещений производственного и складского назначения и наружных установках  должны быть обозначены их категории по взрывопожарной и пожарной опасности, а также класс зоны в соответствии с  главами  5,  7  и  8  Федерального   закона"Технический регламент о требованиях пожарной безопасности» 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 огнезащитных покрытий (штукатурки, специальных красок,  лаков,   обмазок)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строительных  конструкций,  горючих  отделочных   и     теплоизоляционных материалов, воздуховодов, металлических опор оборудования и  эстакад должны своевременно устраняться,   качества огнезащитной обработки (пропитки) в соответствии  с  инструкцией  завода-изготовителя  с  составлением  акта проверки качества огнезащитной обработки (пропитки).  Проверка   качества огнезащитной обработки (пропитки) при  отсутствии  в  инструкции   сроков должна производиться периодически не реже 2 раз в год.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Образовавшиеся отверстия  и  зазоры  в   местах пересечения противопожарных преград различными инженерными (в том   числе электрическими проводами, кабелями) и технологическими коммуникациями должны быть заделаны негорючими материалами, обеспечивающими требуемый предел огнестойкости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дымогазонепроницаемость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0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путям эвакуации и выходам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эксплуатации эвакуационных  путей  и  выходов   на объекте должны соблюдаться  проектные  решения  и   требования нормативных  документов  по  пожарной  безопасности  (в  том     числе по освещенности,  количеству,  размерам  и  объемно-планировочным   решениям эвакуационных путей и выходов, а также по  наличию  на  путях   эвакуации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знаков пожарной безопасности).  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Двери на путях  эвакуации  открываются  наружу  по   направлению выхода из здания, за исключением дверей, направление открывания   которых не  нормируется  требованиями  нормативных   документов   по     пожарной безопасности или к которым предъявляются особые требования. 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Запоры на  дверях  эвакуационных  выходов  должны   обеспечивать возможность их свободного открывания изнутри без ключа. Случае возникновения пожара на  объекте  должен быть обеспечен доступ пожарным подразделениям в закрытые  помещения   для целей локализации и тушения пожара.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эксплуатации эвакуационных путей, эвакуационных и аварийных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выходов запрещается: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а) устраивать пороги на путях  эвакуации  (за  исключением   порогов в дверных проемах),  раздвижные  и  подъемно-опускные  двери  и   ворота, вращающиеся двери и турникеты, а также другие устройства, препятствующие свободной эвакуации людей;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б) загромождать эвакуационные пути и выходы (в том  числе   проходы, коридоры, тамбуры, галереи, лифтовые холлы, лестничные  площадки,   марши лестниц, двери, эвакуационные люки) различными  материалами,   изделиями,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оборудованием, производственными отходами, мусором и другими предметами,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блокировать двери эвакуационных выходов;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в) устраивать  в  тамбурах  выходов  (за  исключением      квартир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индивидуальных жилых домов) сушилки и вешалки для одежды,  гардеробы,   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хранить (в том числе временно) инвентарь и материалы;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г) фиксировать самозакрывающиеся двери лестничных клеток, коридоров,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холлов  и  тамбуров  в  открытом  положении  (если  для  этих   целей  не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устройства, автоматически срабатывающие при пожаре), а также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снимать их;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закрывать  жалюзи  или  остеклять  переходы  воздушных    зон  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незадымляемых лестничных клетках;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е) заменять армированное  стекло  обычным  в  остеклении    дверей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фрамуг.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электроустановкам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Запрещается  оставлять  по  окончании  рабочего    времени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необесточенными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электроустановки и бытовые электроприборы в помещениях,   в которых  отсутствует  дежурный  персонал,  за   исключением     дежурного освещения, систем противопожарной защиты, а также других электроустановок и электротехнических приборов, если это  обусловлено  их   функциональным назначением  и   (или)   предусмотрено   требованиями       инструкции по эксплуатации.  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Запрещается   прокладка   и   эксплуатация       воздушных линий электропередач (в  том  числе  временных  и  проложенных    кабелем) над горючими кровлями, навесами,  а  также  открытыми  складами горючих веществ, материалов и изделий.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а) эксплуатировать электропровода и кабели с  видимыми   нарушениями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изоляции;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б) пользоваться      розетками,  рубильниками,  другими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электроустановочными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изделиями с повреждениями;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в) обертывать электролампы и светильники бумагой, тканью и   другими горючими материалами, а также  эксплуатировать  светильники  со   снятыми колпаками (рассеивателями), предусмотренными конструкцией светильника;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г) пользоваться электроутюгами, электроплитками, электрочайниками и другими электронагревательными приборами, не имеющими устройств тепловой защиты, а  также  при  отсутствии  или  неисправности   терморегуляторов, предусмотренных конструкцией;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применять  нестандартные  (самодельные)     электронагревательные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приборы;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е) оставлять  без  присмотра  включенными  в  электрическую   сеть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электронагревательные приборы, а также другие бытовые электроприборы,   в том числе находящиеся в режиме ожидания, за исключением электроприборов, которые могут и (или) должны находиться в круглосуточном режиме работы в соответствии с инструкцией завода-изготовителя;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ж) размещать (складировать)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электрощитовых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(у  электрощитов),  у электродвигателей  и  пусковой  аппаратуры   горючие   (в     том   числе легковоспламеняющиеся) вещества и материалы;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использовать временную электропроводку, а также  удлинители   для питания электроприборов, не предназначенных для проведения  аварийных   и других временных работ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нормативные документы: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закон от 21.12.1994 года № 69-ФЗ  «О пожарной безопасности»;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Федеральный закон от 10.07.2012 № 117-ФЗ  «О внесении изменений в Федеральный закон "Технический регламент о требованиях пожарной безопасности»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РФ от 25.04.2012 N 390 "О противопожарном режиме»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21-01-97* «Пожарная безопасность. Общие требования».</a:t>
            </a:r>
          </a:p>
          <a:p>
            <a:endParaRPr lang="ru-RU" sz="1600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(Свод правил. СП 3.13130.2009 Системы противопожарной защиты. Система оповещения и управления эвакуацией людей при пожаре. Требования пожарной безопасности.)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60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Первичные средства пожаротушения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181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 определении  видов  и   количества   первичных средств пожаротушения  следует  учитывать  физико-химические  и     пожароопасные свойства горючих веществ, их взаимодействие с огнетушащими веществами, а также площадь производственных помещений, открытых площадок и установок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Выбор типа и расчет необходимого количества  огнетушителей   на объекте (в помещении) осуществляется в зависимости от огнетушащей способности огнетушителя, предельной площади помещения, а также класса пожара</a:t>
            </a:r>
            <a:r>
              <a:rPr lang="ru-RU" sz="1800" dirty="0" smtClean="0"/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Следует руководствоваться приложениями 1 и 2  Правил противопожарного режима в РФ.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Огнетушители,  отправленные  с  предприятия  на    перезарядку, заменяются соответствующим количеством заряженных огнетушителей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Каждый огнетушитель, установленный на  объекте,  должен   иметь паспорт и порядковый номер, нанесенный на корпус белой краской.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Запускающее или запорно-пусковое устройство огнетушителя должно быть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опломбировано  одноразовой  пластиковой  номерной  контрольной    пломбой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роторного типа.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Опломбирование   огнетушителя   осуществляется заводом-изготовителем    при  производстве  огнетушителя или специализированными   организациями   при   регламентном  техническом обслуживании или перезарядке огнетушителя.</a:t>
            </a: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 объекта обеспечивает  наличие  и   исправность огнетушителей,  периодичность   их   осмотра   и   проверки,   а  также своевременную перезарядку огнетушителей.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Учет  наличия,  периодичности   осмотра   и   сроков     перезарядки огнетушителей, а также иных первичных средств  пожаротушения  ведется  в специальном журнале произвольной формы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Огнетушители, размещенные в  коридорах,  проходах,  не   должны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препятствовать  безопасной  эвакуации   людей.   Огнетушители     следует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располагать на видных местах вблизи от выходов из помещений на высоте не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более 1,5 метра.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Для    размещения    первичных    средств        пожаротушения,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немеханизированного  пожарного  инструмента  и  инвентаря  в     зданиях,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сооружениях, строениях и на территориях оборудуются пожарные щиты.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Требуемое количество пожарных щитов для зданий, сооружений, строений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территорий определяется в соответствии с приложением N 5 Правил противопожарного режима в РФ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Пожарные  щиты  комплектуются   немеханизированным     пожарным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инструментом </a:t>
            </a:r>
            <a:r>
              <a:rPr lang="ru-RU" sz="1800" dirty="0" smtClean="0"/>
              <a:t>и инвентарем согласно приложению N 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Правил противопожарного режима в РФ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681682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Бочки для хранения  воды,  устанавливаемые  рядом  с   пожарным щитом, должны иметь объем  не  менее  0,2 куб. метра  и   комплектоваться ведрами.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Ящики для песка должны иметь объем 0,5 куб. метра и комплектоваться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совковой  лопатой.  Конструкция  ящика  должна  обеспечивать     удобство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/>
              <a:t>звлечения песка и исключать попадание осадков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Ящики  с  песком,  как  правило,  устанавливаются  со  щитами в  помещениях  или  на  открытых   площадках,   где  возможен разлив легковоспламеняющихся или горючих жидкостей.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 первичных средств  пожаротушения, немеханизированного пожарного инструмента и инвентаря для хозяйственных и прочих нужд, не связанных с тушением пожара, запрещается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 обнаружения пожара, оповещения и управления эвакуацией людей при пожаре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358246" cy="5429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зданиях и сооружениях указанных объектов  следует защищать соответствующими автоматическими установками  пожарной сигнализации все помещения независимо от площади, кроме помещений: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 мокрыми процессами (душевые, санузлы, охлаждаемые камеры, помещения мойки и т. п.);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венткамер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(приточных, а также вытяжных, не обслуживающих производственные помещения категории А или Б), насосных водоснабжения, бойлерных и других помещений для инженерного оборудования здания, в которых отсутствуют горючие материалы;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категории В4 и Д по пожарной опасности;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лестничных клеток 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хранении 3-х и более  автомобилей  здания следует защищать автоматическими установками пожаротушения.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8891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Система оповещения и управления эвакуации людей при пожаре должна включаться автоматически от командного сигнала, формируемого автоматической установкой пожарной сигнализации или пожаротушения.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Системы и  средства противопожарной  защиты  объекта  (автоматических   установок пожаротушения и сигнализации,  установок  систем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противодымной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защиты, системы оповещения людей о пожаре, средств пожарной сигнализации, системы противопожарного водоснабжения, противопожарных дверей, противопожарных и дымовых клапанов, защитных  устройств  в  противопожарных    преградах) должны содержаться в исправном состоянии Руководитель организует не реже 1 раза в квартал проведение проверки работоспособности указанных систем и средств противопожарной защиты объекта с   оформлением соответствующего акта проверки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монтаже, ремонте и обслуживании  средств  обеспечения   пожарной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безопасности зданий и сооружений должны соблюдаться  проектные   решения,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требования нормативных  документов  по  пожарной  безопасности  и   (или)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специальных технических условий.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объекте должна храниться исполнительная документация на установки и системы противопожарной защиты объекта.   </a:t>
            </a:r>
          </a:p>
          <a:p>
            <a:pPr marL="0" indent="0" algn="just"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Руководитель объекта должен обеспечивать в соответствии с   годовым планом-графиком,  составляемым  с   учетом   технической документации заводов-изготовителей, и сроками выполнения ремонтных  работ проведение регламентных     работ     по     техническому     обслуживанию     и планово-предупредительному ремонту систем противопожарной защиты зданий и сооружений   (автоматических   установок   пожарной        сигнализации и пожаротушения, систем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противодымной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защиты, систем  оповещения  людей  о пожаре и управления эвакуацией). В период выполнения работ по техническому обслуживанию или ремонту, связанных с отключением систем противопожарной защиты или  их   элементов руководитель организации принимает необходимые меры по защите объектов от пожаров. 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печному  отоплению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началом  отопительного  сезона  печи, котельные,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теплогенераторные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калориферные установки, а также других отопительных приборы и системы должны быть проверены и отремонтированы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Запрещается эксплуатировать печи и другие отопительные приборы   без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противопожарных разделок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отступок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от горючих конструкций,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предтопочных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листов,  изготовленных  из  негорючего  материала  размером  не   менее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0,7 метра (на деревянном или другом полу из горючих материалов), 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при наличии прогаров  и  повреждений  в  разделках  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отступках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предтопочных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листах. 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началом отопительного сезона,   а также в течение отопительного  сезона  дымоходы  и печи  должны очищаться от сажи не реже: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 раза в 3 месяца - для отопительных печей;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 раза в 2 месяца - для печей и очагов непрерывного действия;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1 раза в 1 месяц - для кухонных плит  и  других  печей   непрерывной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(долговременной) топки.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эксплуатации котельных и других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теплопроизводящих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установок запрещается: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а) допускать к работе лиц, не прошедших специального обучения и   не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получивших соответствующих квалификационных удостоверений;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б) применять в качестве  топлива  отходы  нефтепродуктов  и   другие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легковоспламеняющиеся  и  горючие  жидкости,  которые  не   предусмотрены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техническими условиями на эксплуатацию оборудования;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в) эксплуатировать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теплопроизводящие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установки  при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подтекании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жидкого топлива (утечке газа) из систем топливоподачи, а также вентилей у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топки и у емкости с топливом;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г) подавать топливо при потухших форсунках или газовых горелках;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разжигать установки без предварительной их продувки;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е) работать при неисправных или  отключенных  приборах    контроля 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регулирования, предусмотренных предприятием-изготовителем;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ж) сушить какие-либо горючие материалы на котлах и паропроводах;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эксплуатировать  котельные  установки,  работающие  на    твердом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топливе, дымовые трубы  которых  не  оборудованы  искрогасителями   и  не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очищены от сажи.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 эксплуатации печного отопления запрещается: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а) оставлять без присмотра печи, которые топятся, а также   поручать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надзор за ними детям;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б) располагать топливо, другие  горючие  вещества  и    материалы на</a:t>
            </a:r>
          </a:p>
          <a:p>
            <a:pPr>
              <a:buNone/>
            </a:pP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предтопочном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листе;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в) применять для розжига печей бензин, керосин, дизельное топливо и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другие легковоспламеняющиеся и горючие жидкости;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г) топить углем, коксом и газом печи, не предназначенные  для   этих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видов топлива;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производить топку печей во время проведения в помещениях собраний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других массовых мероприятий;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е) использовать  вентиляционные  и  газовые  каналы   в     качестве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дымоходов;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ж) перекаливать печи.   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Топка печей в зданиях и сооружениях должна прекращаться не менее чем за 2 часа  до  окончания  работы Зола и шлак, выгребаемые из  топок,  должны  быть  залиты    водой и удалены в специально отведенное для них место.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2864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При установке временных металлических и других печей заводского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изготовления в помещениях  объекта должны строго  выполняться   указания       (инструкции) предприятий-изготовителей этих видов продукции, а также требования   норм проектирования, предъявляемых к системам отопления.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Товары, стеллажи, витрины, прилавки, шкафы и другое оборудование должны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располагаться на расстоянии не менее 0,7 метра от печей, а  от   топочных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отверстий - не менее 1,25 метра. 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При   эксплуатации   металлических   печей       оборудование должно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располагаться    на    расстоянии,     указанном     в     инструкции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предприятия-изготовителя металлических печей, но не  менее  чем   2 метра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  металлической печи.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Дымовые  трубы  и стены, в которых проходят дымовые каналы побелку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причины возникновения пожаров на объектах транспорта (СТО, автосервис и т.п.)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• нарушение правил пожарной безопасности при проведении электрогазосварочных работ;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нарушение правил технической эксплуатации и выбора аппаратов защиты электрических сетей (перегрузка сетей);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• неосторожное обращение с огнем;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неосторожность при курении;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нарушение правил эксплуатации электрооборудования;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Пожароопасные работы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проведении окрасочных работ необходимо: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а) производить составление и разбавление всех видов лаков и красок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изолированных помещениях у наружной стены с  оконными  проемами  или  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открытых площадках, осуществлять подачу окрасочных материалов в   готовом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  централизованно,  размещать  лакокрасочные  материалы     в цеховой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кладовой  в  количестве,  не  превышающем  сменной  потребности,   плотно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закрывать и хранить тару из-под лакокрасочных материалов  на   специально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отведенных площадках;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б) оснащать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электрокрасящие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устройства   при       окрашивании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электростатическом поле защитной  блокировкой,  исключающей   возможность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включения распылительных устройств  при  неработающих  системах   местной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вытяжной вентиляции или неподвижном конвейере;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в) не превышать сменную  потребность  горючих  веществ  на   рабочем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месте,  открывать  емкости   с   горючими   веществами       только перед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использованием, а по окончании работы закрывать их и сдавать  на   склад,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хранить тару из-под горючих веществ в специально  отведенном  месте   вне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помещений.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Помещения  и  рабочие  зоны,  в  которых  применяются   горючие вещества (приготовление состава и нанесение его на изделия),   выделяющие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пожаровзрывоопасные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пары должны быть обеспечены естественной или принудительной приточно-вытяжной вентиляцией.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Кратность воздухообмена для безопасного ведения работ  в   указанных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помещениях определяется проектом производства работ.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Запрещается допускать в помещения, в  которых  применяются   горючие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вещества лиц, не участвующих в непосредственном выполнении работ, а также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производить работы и находиться людям в смежных помещениях.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проведении огневых работ необходимо: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а) перед  проведением  огневых  работ  провентилировать   помещения,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которых  возможно  скопление  паров  легковоспламеняющихся  и   горючих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жидкостей, а также горючих газов;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б) обеспечить место проведения огневых работ первичными   средствами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пожаротушения (огнетушителем, ящиком с песком емкостью 0,5 куб. метра, 2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лопатами, ведром с водой);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в) плотно закрыть  все  двери,  соединяющие  помещения,  в   которых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проводятся огневые работы, с другими  помещениями,  в  том  числе   двери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тамбур-шлюзов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открыть окна;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г) осуществлять  контроль  за  состоянием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парогазовоздушной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среды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технологическом оборудовании, на котором проводятся огневые работы, и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опасной зоне;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прекратить огневые работы в случае повышения содержания   горючих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 или снижения концентрации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флегматизатора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 опасной  зоне  или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технологическом   оборудовании   до   значений   предельно     допустимых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взрывобезопасных концентраций паров (газов).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14313"/>
            <a:ext cx="8229600" cy="61102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Место для проведения сварочных и резательных работ на объектах, в  конструкциях  которых  использованы  горючие  материалы,   ограждается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сплошной  перегородкой  из  негорючего  материала.  При   этом   высота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перегородки должна быть не менее 1,8 метра, а зазор между перегородкой и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полом - не более 5 сантиметров. Для предотвращения  разлета   раскаленных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частиц  указанный  зазор  должен  быть  огражден  сеткой  из   негорючего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материала       с       размером       ячеек       не       более 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 миллиметр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проведении огневых работ запрещается: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а) приступать к работе при неисправной аппаратуре;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б) производить огневые работы на свежеокрашенных горючими   красками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(лаками) конструкциях и изделиях;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в) использовать одежду и рукавицы со следами масел, жиров, бензина,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керосина и других горючих жидкостей;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г) хранить в  сварочных  кабинах  одежду,    легковоспламеняющиеся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горючие жидкости, другие горючие материалы;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допускать к самостоятельной работе учеников, а также работников,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имеющих квалификационного удостоверения;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е) допускать соприкосновение электрических проводов с баллонами   со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сжатыми, сжиженными и растворенными газами;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ж) производить работы на  аппаратах  и  коммуникациях,   заполненных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горючими и токсичными веществами, а также находящихся под   электрическим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напряжением;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проводить огневые работы одновременно с устройством гидроизоляции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пароизоляции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кровле, монтажом панелей с горючими  и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трудногорючими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утеплителями, наклейкой покрытий полов и отделкой помещений с применением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горючих лаков, клеев, мастик и других горючих материалов (основание п. 426 ППР в РФ)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 огневых работах, связанных с резкой металла: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а) необходимо   принимать   меры   по   предотвращению    разлива легковоспламеняющихся и горючих жидкостей;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б) допускается хранить запас горючего на месте проведения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бензо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керосинорезательных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работ в количестве  не  более  сменной   потребности. Горючее следует хранить в исправной небьющейся плотно закрывающейся таре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расстоянии не менее 10 метров от места производства огневых работ;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в) необходимо проверять перед началом  работ  исправность   арматуры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бензо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и  керосинореза,  плотность  соединений  шлангов     на ниппелях, исправность резьбы в накидных гайках и головках;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г) применять  горючее  для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бензо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и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керосинорезательных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работ в соответствии с имеющейся инструкцией;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бачок с горючим располагать на расстоянии не менее  5 метров   от баллонов с кислородом, а также от источника открытого огня  и  не   менее 3 метров от рабочего места, при этом на бачок не должны попадать пламя и искры при работе;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е) запрещается эксплуатировать бачки, не прошедшие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гидроиспытаний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имеющие течь горючей смеси, а также неисправный насос или манометр;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ж) запрещается разогревать испаритель резака посредством   зажигания налитой на рабочем месте легковоспламеняющейся или горючей жидкости.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0733"/>
            <a:ext cx="8286808" cy="550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чины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229600" cy="1785950"/>
          </a:xfrm>
        </p:spPr>
      </p:pic>
      <p:pic>
        <p:nvPicPr>
          <p:cNvPr id="5" name="Рисунок 4" descr="причины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8215370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лакаты\Пожарная безопасность\пожарная безопасность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9138" y="1238345"/>
            <a:ext cx="4745736" cy="491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Организационные мероприятия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выборе здания, где допускается размещать авторемонтные предприятия или стоянки (при подборе помещений или здания для СТО стоит обратить внимание на требования пожарной безопасности, которые могут быть применены к конкретному арендуемому зданию или помещению, а именно требования к объемно-планировочным решениям, пределам огнестойкости конструкций, эвакуационным путям и выходам.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Следует руководствоваться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21-01-97* «Пожарная безопасность. Общие требования».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«Технический регламент о безопасности зданий сооружений».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857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инструкции о мерах пожарной безопасности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72518" cy="5824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инструкции о мерах пожарной безопасности необходимо отражать следующие вопросы: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порядок содержания территории, зданий, сооружений и помещений,  в том числе эвакуационных путей;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мероприятия по обеспечению пожарной безопасности технологических процессов при эксплуатации  оборудования  и  производстве   пожароопасных работ;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порядок и нормы хранения и  транспортировки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пожаровзрывоопасных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веществ и пожароопасных веществ и материалов;</a:t>
            </a:r>
          </a:p>
          <a:p>
            <a:pPr marL="273050" indent="-27305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порядок осмотра и закрытия помещений по окончании работы;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расположение мест для курения, применения открытого огня, проезда транспорта и проведения огневых или иных пожароопасных работ, в том числе временных;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порядок сбора, хранения и удаления горючих веществ и материалов, содержания и хранения спецодежды;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порядок и периодичность уборки горючих отходов и пыли,   хранения промасленной спецодежды;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предельные   показания    контрольно-измерительных       приборов (манометры, термометры и др.), отклонения от которых могут вызвать пожар или взрыв;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обязанности и действия работников при пожаре, в  том  числе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вызове   пожарной   охраны,   аварийной   остановке      технологического оборудования, отключении вентиляции и электрооборудования (в том числе в случае пожара и  по  окончании  рабочего  дня),  пользовании   средствами пожаротушения  и  пожарной  автоматики,  эвакуации  горючих     веществ и материальных ценностей, осмотре и  приведении  в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пожаровзрывобезопасное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состояние всех помещений предприятия (подразделения).  </a:t>
            </a:r>
          </a:p>
          <a:p>
            <a:pPr marL="0" indent="0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инструкции о мерах пожарной безопасности  указываются   лица, ответственные за обеспечение пожарной безопасности, в том числе за: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а) сообщение о возникновении пожара в пожарную охрану и   оповещение (информирование) руководства и дежурных служб объекта;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б) организацию спасания людей с использованием для этого   имеющихся сил и средств;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в) проверку включения автоматических систем противопожарной   защиты (систем оповещения людей о пожаре, пожаротушения,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противодымной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защиты);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г) отключение  при  необходимости  электроэнергии  (за   исключением систем  противопожарной  защиты),  остановку  работы     транспортирующих</a:t>
            </a:r>
          </a:p>
          <a:p>
            <a:pPr marL="0" indent="0">
              <a:buNone/>
              <a:tabLst>
                <a:tab pos="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устройств, агрегатов, аппаратов, перекрывание сырьевых, газовых, паровых и водных коммуникаций, остановку работы систем вентиляции в аварийном   и смежных с ним помещениях, выполнение других мероприятий,   способствующих предотвращению развития пожара и задымления помещений здания;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прекращение  всех  работ  в  здании  (если  это      допустимо по технологическому  процессу  производства),  кроме  работ,     связанных с мероприятиями по ликвидации пожара;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е) удаление за пределы опасной зоны всех работников, не участвующих в тушении пожара;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ж) осуществление общего руководства по  тушению  пожара  (с   учетом специфических особенностей объекта) до прибытия  подразделения   пожарной охраны;</a:t>
            </a:r>
          </a:p>
          <a:p>
            <a:pPr marL="0" indent="0" algn="just"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обеспечение  соблюдения  требований  безопасности    работниками, принимающими участие в тушении пожара;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и) организацию одновременно с тушением пожара  эвакуации  и   защиты материальных ценностей;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к) встречу подразделений пожарной охраны и оказание помощи в выборе кратчайшего пути для подъезда к очагу пожара; </a:t>
            </a:r>
            <a:r>
              <a:rPr lang="ru-RU" sz="1600" dirty="0" smtClean="0"/>
              <a:t>и) организацию одновременно с тушением пожара  эвакуации  и   защиты</a:t>
            </a:r>
          </a:p>
          <a:p>
            <a:pPr algn="just">
              <a:buNone/>
            </a:pPr>
            <a:r>
              <a:rPr lang="ru-RU" sz="1600" dirty="0" smtClean="0"/>
              <a:t>материальных ценностей;</a:t>
            </a:r>
          </a:p>
          <a:p>
            <a:pPr marL="0" indent="0" algn="just">
              <a:buNone/>
            </a:pPr>
            <a:r>
              <a:rPr lang="ru-RU" sz="1600" dirty="0" smtClean="0"/>
              <a:t>     к) встречу подразделений пожарной охраны и оказание помощи в выборе кратчайшего пути для подъезда к очагу пожара;</a:t>
            </a:r>
          </a:p>
          <a:p>
            <a:pPr marL="0" indent="0" algn="just">
              <a:buNone/>
            </a:pPr>
            <a:r>
              <a:rPr lang="ru-RU" sz="1600" dirty="0" smtClean="0"/>
              <a:t>     л) сообщение  подразделениям  пожарной  охраны,  привлекаемым  для тушения  пожаров  и  проведения   связанных   с   ними     первоочередных аварийно-спасательных  работ,  сведений,  необходимых  для    обеспечения безопасности личного  состава,  о  перерабатываемых  или    хранящихся на объекте опасных (взрывоопасных), взрывчатых, сильнодействующих   ядовитых веществах;</a:t>
            </a:r>
          </a:p>
          <a:p>
            <a:pPr marL="0" indent="0" algn="just">
              <a:buNone/>
            </a:pPr>
            <a:r>
              <a:rPr lang="ru-RU" sz="1600" dirty="0" smtClean="0"/>
              <a:t>     м) по прибытии пожарного подразделения информирование   руководителя тушения пожара о конструктивных и технологических особенностях   объекта,</a:t>
            </a:r>
          </a:p>
          <a:p>
            <a:pPr algn="just">
              <a:buNone/>
            </a:pPr>
            <a:r>
              <a:rPr lang="ru-RU" sz="1600" dirty="0" smtClean="0"/>
              <a:t>прилегающих строений и сооружений, о количестве и пожароопасных свойствах</a:t>
            </a:r>
          </a:p>
          <a:p>
            <a:pPr marL="0" indent="0">
              <a:buNone/>
            </a:pPr>
            <a:r>
              <a:rPr lang="ru-RU" sz="1600" dirty="0" smtClean="0"/>
              <a:t>хранимых  и  применяемых  на  объекте  веществ,  материалов,    изделий и сообщение других сведений, необходимых для успешной ликвидации пожара;</a:t>
            </a:r>
          </a:p>
          <a:p>
            <a:pPr algn="just">
              <a:buNone/>
            </a:pPr>
            <a:r>
              <a:rPr lang="ru-RU" sz="1600" dirty="0" smtClean="0"/>
              <a:t>     </a:t>
            </a:r>
            <a:r>
              <a:rPr lang="ru-RU" sz="1600" dirty="0" err="1" smtClean="0"/>
              <a:t>н</a:t>
            </a:r>
            <a:r>
              <a:rPr lang="ru-RU" sz="1600" dirty="0" smtClean="0"/>
              <a:t>) организацию привлечения сил и средств  объекта  к   осуществлению</a:t>
            </a:r>
          </a:p>
          <a:p>
            <a:pPr algn="just">
              <a:buNone/>
            </a:pPr>
            <a:r>
              <a:rPr lang="ru-RU" sz="1600" dirty="0" smtClean="0"/>
              <a:t>мероприятий,  связанных  с  ликвидацией  пожара  и    предупреждением его</a:t>
            </a:r>
          </a:p>
          <a:p>
            <a:pPr algn="just">
              <a:buNone/>
            </a:pPr>
            <a:r>
              <a:rPr lang="ru-RU" sz="1600" dirty="0" smtClean="0"/>
              <a:t>развития.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5828272</TotalTime>
  <Words>4568</Words>
  <Application>Microsoft Office PowerPoint</Application>
  <PresentationFormat>Экран (4:3)</PresentationFormat>
  <Paragraphs>351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Calibri</vt:lpstr>
      <vt:lpstr>Constantia</vt:lpstr>
      <vt:lpstr>Times New Roman</vt:lpstr>
      <vt:lpstr>Wingdings 2</vt:lpstr>
      <vt:lpstr>Поток</vt:lpstr>
      <vt:lpstr>Пожарная безопасность объектов транспорта (СТО, автосервис и т.п.)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Требования к инструкции о мерах пожарной безопасности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территории</vt:lpstr>
      <vt:lpstr>Презентация PowerPoint</vt:lpstr>
      <vt:lpstr>Презентация PowerPoint</vt:lpstr>
      <vt:lpstr>Требования к путям эвакуации и выходам</vt:lpstr>
      <vt:lpstr>Презентация PowerPoint</vt:lpstr>
      <vt:lpstr>Требования к электроустановкам</vt:lpstr>
      <vt:lpstr>Презентация PowerPoint</vt:lpstr>
      <vt:lpstr> Первичные средства пожаротушения</vt:lpstr>
      <vt:lpstr>Презентация PowerPoint</vt:lpstr>
      <vt:lpstr>Презентация PowerPoint</vt:lpstr>
      <vt:lpstr>Системы  обнаружения пожара, оповещения и управления эвакуацией людей при пожаре</vt:lpstr>
      <vt:lpstr>Презентация PowerPoint</vt:lpstr>
      <vt:lpstr>Презентация PowerPoint</vt:lpstr>
      <vt:lpstr>Требования к печному  отоплению</vt:lpstr>
      <vt:lpstr>Презентация PowerPoint</vt:lpstr>
      <vt:lpstr>Презентация PowerPoint</vt:lpstr>
      <vt:lpstr>Презентация PowerPoint</vt:lpstr>
      <vt:lpstr>Пожароопасные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объектов транспорта (СТО, автосервис и т.п.)</dc:title>
  <dc:creator>Admin</dc:creator>
  <cp:lastModifiedBy>ГО ЧС</cp:lastModifiedBy>
  <cp:revision>65</cp:revision>
  <dcterms:created xsi:type="dcterms:W3CDTF">2013-01-29T23:24:02Z</dcterms:created>
  <dcterms:modified xsi:type="dcterms:W3CDTF">2018-03-12T05:32:06Z</dcterms:modified>
</cp:coreProperties>
</file>