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296B-532B-4B16-8CF7-BFC316BF69C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4433-0D60-40C2-944E-46F5B3E39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785794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ТРЕБОВАНИЯ </a:t>
            </a:r>
          </a:p>
          <a:p>
            <a:pPr algn="ctr"/>
            <a:r>
              <a:rPr lang="ru-RU" sz="3600" b="1" dirty="0" smtClean="0">
                <a:latin typeface="Bookman Old Style" pitchFamily="18" charset="0"/>
              </a:rPr>
              <a:t>ПОЖАРНОЙ БЕЗОПАСНОСТИ </a:t>
            </a:r>
          </a:p>
          <a:p>
            <a:pPr algn="ctr"/>
            <a:r>
              <a:rPr lang="ru-RU" sz="3600" b="1" dirty="0" smtClean="0">
                <a:latin typeface="Bookman Old Style" pitchFamily="18" charset="0"/>
              </a:rPr>
              <a:t>К ТЕРРИТОРИЯМ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0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Правила противопожарного </a:t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режима в Российской Федерации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Bookman Old Style" pitchFamily="18" charset="0"/>
                <a:ea typeface="+mj-ea"/>
                <a:cs typeface="+mj-cs"/>
              </a:rPr>
              <a:t>(утверждены Постановлением Правительства РФ от 25.04.2012 г. № 390)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071546"/>
            <a:ext cx="3350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UcPeriod"/>
            </a:pPr>
            <a:r>
              <a:rPr lang="ru-RU" b="1" dirty="0" smtClean="0">
                <a:latin typeface="Bookman Old Style" pitchFamily="18" charset="0"/>
              </a:rPr>
              <a:t>ОБЩИЕ ПОЛОЖЕНИЯ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15. Собственниками индивидуальных жилых домов обеспечивается наличие на участках емкости (бочки) с водой или огнетушителя.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16. На территории поселений и городских округов, садоводческих, огороднических и дачных некоммерческих объединений граждан обеспечивается наличие звуковой сигнализации для оповещения людей при пожаре, телефонной связи, а также запасов воды для целей пожаротушения в соответствии со статьями 6, 63 и 68 Федерального закона «Технический регламент о требованиях пожарной безопасности».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17. На период устойчивой сухой, жаркой и ветреной погоды, а также при введении особого противопожарного режима на территориях поселений и городских округов, садоводческих, огороднических и дачных некоммерческих объединений граждан, на предприятиях осуществляются следующие мероприятия: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а)введение запрета на разведение костров, проведение пожароопасных работ на определенных участках, на топку печей, кухонных очагов и котельных установок;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б)организация патрулирования добровольными пожарными и (или) гражданами Российской Федерации;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в)подготовка для возможного использования в тушении пожаров имеющейся водовозной и землеройной техники;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г)проведение соответствующей разъяснительной работы с гражданами о мерах пожарной безопасности и действиях при пожаре.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429684" cy="571504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18. Запрещается на территориях, прилегающих к объектам, в том числе к жилым домам, а также к объектам садоводческих, огороднических и дачных некоммерческих объединений граждан, оставлять емкости с легковоспламеняющимися и горючими жидкостями, горючими газами.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19. Запрещается на территориях поселений и городских округов, на объектах садоводческих, огороднических и дачных некоммерческих объединений граждан устраивать свалки горючих отходов.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55. Руководитель организации обеспечивает исправность сетей наружного и внутреннего противопожарного водопровода и организует проведение проверок их работоспособности не реже 2 раз в год (весной и осенью) с составлением соответствующих актов.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Руководитель организации при отключении участков водопроводной сети и (или) пожарных гидрантов, а также при уменьшении давления в водопроводной сети ниже требуемого извещает об этом подразделение пожарной охраны.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Руководитель организации обеспечивает исправное состояние пожарных гидрантов, их утепление и очистку от снега и льда в зимнее время, доступность подъезда пожарной техники к пожарным гидрантам в любое время года.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56. Запрещается стоянка автотранспорта на крышках колодцев пожарных гидрантов.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II</a:t>
            </a:r>
            <a:r>
              <a:rPr lang="ru-RU" sz="1600" b="1" dirty="0" smtClean="0">
                <a:latin typeface="Bookman Old Style" pitchFamily="18" charset="0"/>
              </a:rPr>
              <a:t>. ТЕРРИТОРИИ ПОСЕЛЕНИЙ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57158" y="1000108"/>
            <a:ext cx="8429684" cy="5214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74. Запрещается использовать противопожарные расстояния между зданиями, сооружениями и строениями для складирования материалов, оборудования и тары, для стоянки транспорта и строительства (установки) зданий и сооружений, для разведения костров и сжигания отходов и тары.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75. Руководитель организации обеспечивает исправное содержание (в любое время года) дорог, проездов и подъездов к зданиям, сооружениям и строениям, открытым складам, наружным пожарным лестницам и пожарным гидрантам.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Запрещается использовать для стоянки автомобилей (частных автомобилей и автомобилей организаций) разворотные и специальные площадки, предназначенные для установки </a:t>
            </a:r>
            <a:r>
              <a:rPr lang="ru-RU" sz="1600" dirty="0" err="1" smtClean="0">
                <a:latin typeface="Bookman Old Style" pitchFamily="18" charset="0"/>
              </a:rPr>
              <a:t>пожарно­спасательной</a:t>
            </a:r>
            <a:r>
              <a:rPr lang="ru-RU" sz="1600" dirty="0" smtClean="0">
                <a:latin typeface="Bookman Old Style" pitchFamily="18" charset="0"/>
              </a:rPr>
              <a:t> техники.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76. При проведении ремонтных работ дорог или проездов, связанных с их закрытием, руководитель организации, осуществляющей ремонт (строительство), предоставляет в подразделение пожарной охраны соответствующую информацию о сроках проведения этих работ и обеспечивает установку знаков, обозначающих направление объезда, или устраивает переезды через ремонтируемые участки дорог и проездов.</a:t>
            </a:r>
          </a:p>
          <a:p>
            <a:endParaRPr lang="ru-RU" sz="1600" dirty="0" smtClean="0">
              <a:latin typeface="Bookman Old Style" pitchFamily="18" charset="0"/>
            </a:endParaRPr>
          </a:p>
          <a:p>
            <a:endParaRPr lang="ru-RU" sz="1600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57158" y="642918"/>
            <a:ext cx="8429684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71480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77. Руководитель организации обеспечивает своевременную очистку объектов от горючих отходов, мусора, тары, опавших листьев и сухой травы.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Не допускается сжигать отходы и тару в местах, находящихся на расстоянии менее 50 метров от объектов. 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На объектах защиты, граничащих с лесничествами (лесопарками), а также расположенных в районах с торфяными почвами, необходимо предусматривать создание защитных противопожарных минерализованных полос, удаление (сбор) в летний период сухой растительности или другие мероприятия, предупреждающие распространение огня при природных пожарах.</a:t>
            </a: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 80. Органами местного самоуправления поселений и городских округов для целей пожаротушения создаются условия для забора в любое время года воды из источников наружного водоснабжения, расположенных в сельских населенных пунктах и на прилегающих к ним территориях в соответствии со статьей 19 Федерального закона "О пожарной безопасности".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82594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VIII</a:t>
            </a:r>
            <a:r>
              <a:rPr lang="ru-RU" sz="1600" b="1" dirty="0" smtClean="0">
                <a:latin typeface="Bookman Old Style" pitchFamily="18" charset="0"/>
              </a:rPr>
              <a:t>. ЛЕЧЕБНЫЕ УЧРЕЖДЕНИЯ.</a:t>
            </a:r>
            <a:br>
              <a:rPr lang="ru-RU" sz="1600" b="1" dirty="0" smtClean="0">
                <a:latin typeface="Bookman Old Style" pitchFamily="18" charset="0"/>
              </a:rPr>
            </a:b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7154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140. Лечебные учреждения, расположенные в сельской местности, должны быть обеспечены приставными лестницами из расчета 1 лестница на здание.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2143116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IX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ru-RU" sz="1600" b="1" dirty="0" smtClean="0">
                <a:latin typeface="Bookman Old Style" pitchFamily="18" charset="0"/>
                <a:ea typeface="+mj-ea"/>
                <a:cs typeface="+mj-cs"/>
              </a:rPr>
              <a:t>ПРОИЗВОДСТВЕННЫЕ ОБЪЕКТЫ.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85749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Bookman Old Style" pitchFamily="18" charset="0"/>
              </a:rPr>
              <a:t>150. Запрещается использовать для проживания людей производственные здания и склады, расположенные на территориях предприятий.</a:t>
            </a:r>
            <a:endParaRPr lang="ru-RU" sz="1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572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II. ТЕРРИТОРИИ ПОСЕЛЕНИЙ</vt:lpstr>
      <vt:lpstr>Презентация PowerPoint</vt:lpstr>
      <vt:lpstr>VIII. ЛЕЧЕБНЫЕ УЧРЕЖДЕНИЯ.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противопожарного  режима в Российской Федерации</dc:title>
  <dc:creator>Admin</dc:creator>
  <cp:lastModifiedBy>ГО ЧС</cp:lastModifiedBy>
  <cp:revision>17</cp:revision>
  <dcterms:created xsi:type="dcterms:W3CDTF">2013-02-01T04:56:50Z</dcterms:created>
  <dcterms:modified xsi:type="dcterms:W3CDTF">2018-03-12T05:26:49Z</dcterms:modified>
</cp:coreProperties>
</file>