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60782.5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7733662325407437E-2"/>
                  <c:y val="1.113970985529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81187375291061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49095.1</c:v>
                </c:pt>
                <c:pt idx="1">
                  <c:v>5767.8</c:v>
                </c:pt>
                <c:pt idx="2">
                  <c:v>9371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63728"/>
        <c:axId val="8864120"/>
        <c:axId val="0"/>
      </c:bar3DChart>
      <c:catAx>
        <c:axId val="886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4120"/>
        <c:crosses val="autoZero"/>
        <c:auto val="1"/>
        <c:lblAlgn val="ctr"/>
        <c:lblOffset val="100"/>
        <c:noMultiLvlLbl val="0"/>
      </c:catAx>
      <c:valAx>
        <c:axId val="886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3.253679918988965E-3"/>
                  <c:y val="-3.7319393286785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022804387854895"/>
                  <c:y val="-3.0737058418010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1668284580401"/>
                      <c:h val="8.30970704109799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61281.2</c:v>
                </c:pt>
                <c:pt idx="1">
                  <c:v>350</c:v>
                </c:pt>
                <c:pt idx="2" formatCode="#,##0.00">
                  <c:v>297971.7</c:v>
                </c:pt>
                <c:pt idx="3" formatCode="#,##0.00">
                  <c:v>42958.9</c:v>
                </c:pt>
                <c:pt idx="4" formatCode="#,##0.00">
                  <c:v>37523.9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F69E16A-E1E4-4167-BD3B-3467F58B0060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95,4%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fld id="{34426747-CC09-41C4-905B-B3DE1CA41E61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4,6%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460349.8</c:v>
                </c:pt>
                <c:pt idx="1">
                  <c:v>22138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23.03.2023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23.03.2023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23.03.2023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0811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</a:t>
                      </a:r>
                      <a:r>
                        <a:rPr lang="ru-RU" b="1" dirty="0" smtClean="0"/>
                        <a:t>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372,5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</a:t>
            </a:r>
            <a:r>
              <a:rPr lang="ru-RU" dirty="0" smtClean="0">
                <a:solidFill>
                  <a:prstClr val="white"/>
                </a:solidFill>
              </a:rPr>
              <a:t>482 487,8</a:t>
            </a:r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8290811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18020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61 281,2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21 830,6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42 958,9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37 523,9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31 572,8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3 419,1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297 971,7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110 317,7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7 939,9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814,4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18 814,4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22 108,2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2 395,9 тыс. рублей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</a:t>
            </a:r>
            <a:r>
              <a:rPr lang="ru-RU" sz="1400" dirty="0" smtClean="0"/>
              <a:t>и текущий ремонт дорожной сети Шуйского муниципального района –16 469, </a:t>
            </a:r>
            <a:r>
              <a:rPr lang="ru-RU" sz="1400" dirty="0"/>
              <a:t>8</a:t>
            </a:r>
            <a:r>
              <a:rPr lang="ru-RU" sz="1400" dirty="0" smtClean="0"/>
              <a:t> тыс.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73161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52 110,2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18 337,2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48 863,6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286 257,7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60868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52 110,2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27 813,1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641,6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6 705,0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213,8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  <a:endParaRPr lang="ru-RU" sz="1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0558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18 337,2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11 288,8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61837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48 863,6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2 396,0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18 276,8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6 347,9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1 411,4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15810"/>
              </p:ext>
            </p:extLst>
          </p:nvPr>
        </p:nvGraphicFramePr>
        <p:xfrm>
          <a:off x="1347911" y="1590909"/>
          <a:ext cx="9421690" cy="4443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286 257,7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111 340,3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166 977,5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15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</a:t>
                      </a:r>
                      <a:r>
                        <a:rPr lang="ru-RU" sz="1400" b="1" dirty="0" smtClean="0"/>
                        <a:t>939,9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20610"/>
              </p:ext>
            </p:extLst>
          </p:nvPr>
        </p:nvGraphicFramePr>
        <p:xfrm>
          <a:off x="309971" y="184666"/>
          <a:ext cx="11830367" cy="6588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22 137,9 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849187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68758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472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234,7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397 973,6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72195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482 487,8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397 973,6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0882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472 234,7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397 973,6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</a:t>
                      </a:r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162,4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401 072,3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346 809,7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323 818,5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482 487,8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397 973,6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</a:t>
                      </a:r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10 253,1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375 511,5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469146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789,9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34687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9882</TotalTime>
  <Words>3910</Words>
  <Application>Microsoft Office PowerPoint</Application>
  <PresentationFormat>Широкоэкранный</PresentationFormat>
  <Paragraphs>961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1148</cp:revision>
  <cp:lastPrinted>2021-02-12T08:39:51Z</cp:lastPrinted>
  <dcterms:created xsi:type="dcterms:W3CDTF">2015-11-19T10:46:19Z</dcterms:created>
  <dcterms:modified xsi:type="dcterms:W3CDTF">2023-03-23T11:45:12Z</dcterms:modified>
</cp:coreProperties>
</file>